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6" r:id="rId4"/>
    <p:sldId id="267" r:id="rId5"/>
    <p:sldId id="268" r:id="rId6"/>
    <p:sldId id="272" r:id="rId7"/>
    <p:sldId id="270" r:id="rId8"/>
    <p:sldId id="259" r:id="rId9"/>
    <p:sldId id="271" r:id="rId10"/>
    <p:sldId id="260" r:id="rId11"/>
    <p:sldId id="261" r:id="rId12"/>
    <p:sldId id="262" r:id="rId13"/>
    <p:sldId id="263" r:id="rId14"/>
    <p:sldId id="264" r:id="rId15"/>
    <p:sldId id="257" r:id="rId16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8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72" d="100"/>
          <a:sy n="72" d="100"/>
        </p:scale>
        <p:origin x="55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358A5-CE7C-4AC3-952E-51447E63357E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B9425C-CCC7-422C-A5E0-3670555F75E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69741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3327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00446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28132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46170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8018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7436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210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39400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97602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57675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4901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6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D70D-DA4E-4EE7-BD5D-FA27A9409CC7}" type="datetimeFigureOut">
              <a:rPr lang="hr-HR" smtClean="0"/>
              <a:t>13.07.23.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D41E8-166D-4205-B592-0BED9169ADF5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80863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7980" y="2586631"/>
            <a:ext cx="9070019" cy="923331"/>
          </a:xfrm>
        </p:spPr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Moj trening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3188" y="3612557"/>
            <a:ext cx="8445623" cy="499445"/>
          </a:xfrm>
        </p:spPr>
        <p:txBody>
          <a:bodyPr/>
          <a:lstStyle/>
          <a:p>
            <a:r>
              <a:rPr lang="hr-HR" dirty="0"/>
              <a:t>aplikacija za trenere i sportaše</a:t>
            </a:r>
          </a:p>
        </p:txBody>
      </p:sp>
      <p:sp>
        <p:nvSpPr>
          <p:cNvPr id="4" name="TekstniOkvir 3">
            <a:extLst>
              <a:ext uri="{FF2B5EF4-FFF2-40B4-BE49-F238E27FC236}">
                <a16:creationId xmlns:a16="http://schemas.microsoft.com/office/drawing/2014/main" id="{F7FEB92B-37F7-F6F9-8D56-6C118BF9BABB}"/>
              </a:ext>
            </a:extLst>
          </p:cNvPr>
          <p:cNvSpPr txBox="1"/>
          <p:nvPr/>
        </p:nvSpPr>
        <p:spPr>
          <a:xfrm>
            <a:off x="10227076" y="5646198"/>
            <a:ext cx="21217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/>
              <a:t>Doris Blašković	</a:t>
            </a:r>
          </a:p>
          <a:p>
            <a:r>
              <a:rPr lang="hr-HR" dirty="0"/>
              <a:t>Nina </a:t>
            </a:r>
            <a:r>
              <a:rPr lang="hr-HR" dirty="0" err="1"/>
              <a:t>Dobša</a:t>
            </a:r>
            <a:r>
              <a:rPr lang="hr-HR" dirty="0"/>
              <a:t>	</a:t>
            </a:r>
          </a:p>
          <a:p>
            <a:r>
              <a:rPr lang="hr-HR" dirty="0"/>
              <a:t>Ela </a:t>
            </a:r>
            <a:r>
              <a:rPr lang="hr-HR" dirty="0" err="1"/>
              <a:t>Žuvanić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1540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Popis svih sportaša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985" b="5702"/>
          <a:stretch/>
        </p:blipFill>
        <p:spPr>
          <a:xfrm>
            <a:off x="358806" y="1882067"/>
            <a:ext cx="8879920" cy="4261282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ADBD0CD1-6307-7FFF-08D8-C62F922A77A3}"/>
              </a:ext>
            </a:extLst>
          </p:cNvPr>
          <p:cNvSpPr txBox="1"/>
          <p:nvPr/>
        </p:nvSpPr>
        <p:spPr>
          <a:xfrm>
            <a:off x="9241655" y="2349402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‘Popis sportaša’ prikazat će mu se svi njegovi sportaši s osnovnim informacijama o svakom.</a:t>
            </a:r>
          </a:p>
          <a:p>
            <a:r>
              <a:rPr lang="hr-HR" dirty="0"/>
              <a:t>Trener klikom na ‘Pogledaj profil’ može otvoriti profil pojedinog sportaša i tako vidjeti detaljnije </a:t>
            </a:r>
            <a:r>
              <a:rPr lang="hr-HR" dirty="0" err="1"/>
              <a:t>infomacije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40203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Profil sportaša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" t="9745" r="1795" b="14276"/>
          <a:stretch/>
        </p:blipFill>
        <p:spPr>
          <a:xfrm>
            <a:off x="261074" y="1384916"/>
            <a:ext cx="7178414" cy="31239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35293" r="2365" b="4574"/>
          <a:stretch/>
        </p:blipFill>
        <p:spPr>
          <a:xfrm>
            <a:off x="1096391" y="4042637"/>
            <a:ext cx="7559337" cy="2618913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1EF59C69-C088-59C0-81F8-B628D03B38F1}"/>
              </a:ext>
            </a:extLst>
          </p:cNvPr>
          <p:cNvSpPr txBox="1"/>
          <p:nvPr/>
        </p:nvSpPr>
        <p:spPr>
          <a:xfrm>
            <a:off x="8327255" y="1951672"/>
            <a:ext cx="2814221" cy="1477328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Profil svakog sportaša sadrži osnovne informacije o sportašu, njegove rekorde te odrađene i neodrađene treninge</a:t>
            </a:r>
          </a:p>
        </p:txBody>
      </p:sp>
    </p:spTree>
    <p:extLst>
      <p:ext uri="{BB962C8B-B14F-4D97-AF65-F5344CB8AC3E}">
        <p14:creationId xmlns:p14="http://schemas.microsoft.com/office/powerpoint/2010/main" val="2329380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Dodavanje treninga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589" r="1713" b="6313"/>
          <a:stretch/>
        </p:blipFill>
        <p:spPr>
          <a:xfrm>
            <a:off x="293128" y="1873190"/>
            <a:ext cx="8437709" cy="4012706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E4FD2DFA-F964-EDC2-D31B-74E35A38A93B}"/>
              </a:ext>
            </a:extLst>
          </p:cNvPr>
          <p:cNvSpPr txBox="1"/>
          <p:nvPr/>
        </p:nvSpPr>
        <p:spPr>
          <a:xfrm>
            <a:off x="9084651" y="2030015"/>
            <a:ext cx="2814221" cy="3693319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‘Dodaj novi trening’ imat će mogućnost dodati novi trening svojim sportašima. Treba navesti vrstu, ime i datum treninga te odabrati kojim sportašima želi zadati taj trening. </a:t>
            </a:r>
          </a:p>
          <a:p>
            <a:r>
              <a:rPr lang="hr-HR" dirty="0"/>
              <a:t>Nakon toga može dodavati intervale i zadavati ih. </a:t>
            </a:r>
          </a:p>
          <a:p>
            <a:r>
              <a:rPr lang="hr-HR" dirty="0"/>
              <a:t>Klikom na ‘Dodaj trening!’ šalje trening odabranim sportašima </a:t>
            </a:r>
          </a:p>
        </p:txBody>
      </p:sp>
    </p:spTree>
    <p:extLst>
      <p:ext uri="{BB962C8B-B14F-4D97-AF65-F5344CB8AC3E}">
        <p14:creationId xmlns:p14="http://schemas.microsoft.com/office/powerpoint/2010/main" val="135143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Dodavanje natjecanja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654" r="2490" b="5982"/>
          <a:stretch/>
        </p:blipFill>
        <p:spPr>
          <a:xfrm>
            <a:off x="500847" y="1957509"/>
            <a:ext cx="8286809" cy="3999407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14E014B6-CD31-D5DE-3570-0D2468C144C7}"/>
              </a:ext>
            </a:extLst>
          </p:cNvPr>
          <p:cNvSpPr txBox="1"/>
          <p:nvPr/>
        </p:nvSpPr>
        <p:spPr>
          <a:xfrm>
            <a:off x="8876931" y="2296345"/>
            <a:ext cx="2814221" cy="1477328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‘Dodaj novo natjecanje’ imat će mogućnost dodati novo natjecanje svojim sportašima. </a:t>
            </a:r>
          </a:p>
        </p:txBody>
      </p:sp>
    </p:spTree>
    <p:extLst>
      <p:ext uri="{BB962C8B-B14F-4D97-AF65-F5344CB8AC3E}">
        <p14:creationId xmlns:p14="http://schemas.microsoft.com/office/powerpoint/2010/main" val="2522381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Obavijesti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122" r="1148" b="6227"/>
          <a:stretch/>
        </p:blipFill>
        <p:spPr>
          <a:xfrm>
            <a:off x="314418" y="1690688"/>
            <a:ext cx="8749683" cy="4264457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C255BA93-DA87-F8FC-4670-79A522BF2581}"/>
              </a:ext>
            </a:extLst>
          </p:cNvPr>
          <p:cNvSpPr txBox="1"/>
          <p:nvPr/>
        </p:nvSpPr>
        <p:spPr>
          <a:xfrm>
            <a:off x="9191183" y="2207568"/>
            <a:ext cx="2814221" cy="1754326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trener ‘Obavijesti’ pojavit će mu se stranica slična kao sportašima, ali uz dodatnu mogućnost objave nove obavijesti</a:t>
            </a:r>
          </a:p>
        </p:txBody>
      </p:sp>
    </p:spTree>
    <p:extLst>
      <p:ext uri="{BB962C8B-B14F-4D97-AF65-F5344CB8AC3E}">
        <p14:creationId xmlns:p14="http://schemas.microsoft.com/office/powerpoint/2010/main" val="842462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Registracija trenera</a:t>
            </a:r>
          </a:p>
        </p:txBody>
      </p:sp>
      <p:pic>
        <p:nvPicPr>
          <p:cNvPr id="12" name="Slika 11">
            <a:extLst>
              <a:ext uri="{FF2B5EF4-FFF2-40B4-BE49-F238E27FC236}">
                <a16:creationId xmlns:a16="http://schemas.microsoft.com/office/drawing/2014/main" id="{54DC89E4-C512-2F5C-DB48-8DD1902170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39" b="5324"/>
          <a:stretch/>
        </p:blipFill>
        <p:spPr>
          <a:xfrm>
            <a:off x="506687" y="1690688"/>
            <a:ext cx="9625693" cy="447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3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245" r="1519" b="5074"/>
          <a:stretch/>
        </p:blipFill>
        <p:spPr>
          <a:xfrm>
            <a:off x="1046270" y="1540369"/>
            <a:ext cx="8897830" cy="43545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2025" y="561975"/>
            <a:ext cx="6686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Prijava sportaša/trenera</a:t>
            </a:r>
            <a:endParaRPr lang="hr-HR" sz="4400"/>
          </a:p>
        </p:txBody>
      </p:sp>
    </p:spTree>
    <p:extLst>
      <p:ext uri="{BB962C8B-B14F-4D97-AF65-F5344CB8AC3E}">
        <p14:creationId xmlns:p14="http://schemas.microsoft.com/office/powerpoint/2010/main" val="3808970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Neodrađeni treninzi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443" b="6222"/>
          <a:stretch/>
        </p:blipFill>
        <p:spPr>
          <a:xfrm>
            <a:off x="517864" y="1690688"/>
            <a:ext cx="7835284" cy="3716921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ADE367CA-35F5-CB45-7063-DB1205612509}"/>
              </a:ext>
            </a:extLst>
          </p:cNvPr>
          <p:cNvSpPr txBox="1"/>
          <p:nvPr/>
        </p:nvSpPr>
        <p:spPr>
          <a:xfrm>
            <a:off x="8859915" y="2136338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 ‘Popis neodrađenih treninga’ prikazat će mu se tablica sa svim treninzima koje još nije odradio, a trener mu ih je zadao. Također, pored svakog zadanog intervala, nalazi se prostor za unos rezultata.</a:t>
            </a:r>
          </a:p>
        </p:txBody>
      </p:sp>
    </p:spTree>
    <p:extLst>
      <p:ext uri="{BB962C8B-B14F-4D97-AF65-F5344CB8AC3E}">
        <p14:creationId xmlns:p14="http://schemas.microsoft.com/office/powerpoint/2010/main" val="3035787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Odrađeni treninzi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438" b="6630"/>
          <a:stretch/>
        </p:blipFill>
        <p:spPr>
          <a:xfrm>
            <a:off x="429829" y="1690688"/>
            <a:ext cx="8716636" cy="4115308"/>
          </a:xfrm>
          <a:prstGeom prst="rect">
            <a:avLst/>
          </a:prstGeom>
        </p:spPr>
      </p:pic>
      <p:sp>
        <p:nvSpPr>
          <p:cNvPr id="7" name="TekstniOkvir 6">
            <a:extLst>
              <a:ext uri="{FF2B5EF4-FFF2-40B4-BE49-F238E27FC236}">
                <a16:creationId xmlns:a16="http://schemas.microsoft.com/office/drawing/2014/main" id="{278FE28E-C050-067D-CDC4-B214F013F07C}"/>
              </a:ext>
            </a:extLst>
          </p:cNvPr>
          <p:cNvSpPr txBox="1"/>
          <p:nvPr/>
        </p:nvSpPr>
        <p:spPr>
          <a:xfrm>
            <a:off x="9341530" y="2340525"/>
            <a:ext cx="2616692" cy="1754326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‘Popis odrađenih treninga’ prikazat će mu se tablica sa svim treninzima koje je odradio zajedno sa rezultatima</a:t>
            </a:r>
          </a:p>
        </p:txBody>
      </p:sp>
    </p:spTree>
    <p:extLst>
      <p:ext uri="{BB962C8B-B14F-4D97-AF65-F5344CB8AC3E}">
        <p14:creationId xmlns:p14="http://schemas.microsoft.com/office/powerpoint/2010/main" val="803409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Natjecanja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905" b="6249"/>
          <a:stretch/>
        </p:blipFill>
        <p:spPr>
          <a:xfrm>
            <a:off x="252274" y="1757779"/>
            <a:ext cx="8451614" cy="3986074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41278DCD-B2BB-BF61-8559-0AF28253E094}"/>
              </a:ext>
            </a:extLst>
          </p:cNvPr>
          <p:cNvSpPr txBox="1"/>
          <p:nvPr/>
        </p:nvSpPr>
        <p:spPr>
          <a:xfrm>
            <a:off x="9001958" y="2393791"/>
            <a:ext cx="2814221" cy="2031325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‘Buduća natjecanja’ prikazat će mu se odbrojavanje do prvog natjecanja kao i tablica sa natjecanjima. Za svako natjecanje korisnik može unesti rezultat na istom.</a:t>
            </a:r>
          </a:p>
        </p:txBody>
      </p:sp>
    </p:spTree>
    <p:extLst>
      <p:ext uri="{BB962C8B-B14F-4D97-AF65-F5344CB8AC3E}">
        <p14:creationId xmlns:p14="http://schemas.microsoft.com/office/powerpoint/2010/main" val="312065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Natjecanja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t="9300" r="-240" b="5459"/>
          <a:stretch/>
        </p:blipFill>
        <p:spPr>
          <a:xfrm>
            <a:off x="428625" y="1566365"/>
            <a:ext cx="8263879" cy="3952875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41278DCD-B2BB-BF61-8559-0AF28253E094}"/>
              </a:ext>
            </a:extLst>
          </p:cNvPr>
          <p:cNvSpPr txBox="1"/>
          <p:nvPr/>
        </p:nvSpPr>
        <p:spPr>
          <a:xfrm>
            <a:off x="8868608" y="2527141"/>
            <a:ext cx="2894767" cy="2031325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smtClean="0"/>
              <a:t>Unese li sportaš rezultat discipline koji je bolji od klupskog rekorda, iskočit će obavijest o obaranju rekorda. Također će se ažurirati stupac za određenu disciplinu u bazi klub.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772030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Kalendar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680" b="5760"/>
          <a:stretch/>
        </p:blipFill>
        <p:spPr>
          <a:xfrm>
            <a:off x="341050" y="1690688"/>
            <a:ext cx="8697661" cy="4136995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DA3013D7-6809-BC53-75D9-7882B546A05D}"/>
              </a:ext>
            </a:extLst>
          </p:cNvPr>
          <p:cNvSpPr txBox="1"/>
          <p:nvPr/>
        </p:nvSpPr>
        <p:spPr>
          <a:xfrm>
            <a:off x="9250533" y="2704509"/>
            <a:ext cx="2814221" cy="1200329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‘Kalendar’ prikazat će mu se kalendar sa zadanim treninzima i natjecanjima</a:t>
            </a:r>
          </a:p>
        </p:txBody>
      </p:sp>
    </p:spTree>
    <p:extLst>
      <p:ext uri="{BB962C8B-B14F-4D97-AF65-F5344CB8AC3E}">
        <p14:creationId xmlns:p14="http://schemas.microsoft.com/office/powerpoint/2010/main" val="2431520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Obavijesti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2E0EF05A-CD75-E24F-AC85-8ED95792EA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57" r="1968" b="5324"/>
          <a:stretch/>
        </p:blipFill>
        <p:spPr>
          <a:xfrm>
            <a:off x="204186" y="1690688"/>
            <a:ext cx="8922238" cy="4204085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EB4A6E18-CB49-FBC6-F7AC-D3AE291BB7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496" r="78358" b="39005"/>
          <a:stretch/>
        </p:blipFill>
        <p:spPr>
          <a:xfrm>
            <a:off x="3200485" y="3284737"/>
            <a:ext cx="2472348" cy="2024109"/>
          </a:xfrm>
          <a:prstGeom prst="rect">
            <a:avLst/>
          </a:prstGeom>
        </p:spPr>
      </p:pic>
      <p:cxnSp>
        <p:nvCxnSpPr>
          <p:cNvPr id="9" name="Poveznik: zakrivljeno 8">
            <a:extLst>
              <a:ext uri="{FF2B5EF4-FFF2-40B4-BE49-F238E27FC236}">
                <a16:creationId xmlns:a16="http://schemas.microsoft.com/office/drawing/2014/main" id="{F47D45E4-ABA8-7077-239C-231CD3E1FBEC}"/>
              </a:ext>
            </a:extLst>
          </p:cNvPr>
          <p:cNvCxnSpPr/>
          <p:nvPr/>
        </p:nvCxnSpPr>
        <p:spPr>
          <a:xfrm>
            <a:off x="1118586" y="3293616"/>
            <a:ext cx="2148397" cy="135828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9B75C8E3-704E-0DA7-95D6-015ED211B762}"/>
              </a:ext>
            </a:extLst>
          </p:cNvPr>
          <p:cNvSpPr txBox="1"/>
          <p:nvPr/>
        </p:nvSpPr>
        <p:spPr>
          <a:xfrm>
            <a:off x="9241655" y="2349402"/>
            <a:ext cx="2814221" cy="2585323"/>
          </a:xfrm>
          <a:prstGeom prst="rect">
            <a:avLst/>
          </a:prstGeom>
          <a:solidFill>
            <a:srgbClr val="FFD892"/>
          </a:solidFill>
        </p:spPr>
        <p:txBody>
          <a:bodyPr wrap="square" rtlCol="0">
            <a:spAutoFit/>
          </a:bodyPr>
          <a:lstStyle/>
          <a:p>
            <a:r>
              <a:rPr lang="hr-HR" dirty="0"/>
              <a:t>Odabere li sportaš ‘Obavijesti’ prikazat će mu sve obavijesti koje je objavio njegov trener.</a:t>
            </a:r>
          </a:p>
          <a:p>
            <a:r>
              <a:rPr lang="hr-HR" dirty="0"/>
              <a:t>Sportaš može komentirati određenu obavijest klikom na ‘Prikaži komentare’ kao i pročitati sve komentare na obavijestima</a:t>
            </a:r>
          </a:p>
        </p:txBody>
      </p:sp>
    </p:spTree>
    <p:extLst>
      <p:ext uri="{BB962C8B-B14F-4D97-AF65-F5344CB8AC3E}">
        <p14:creationId xmlns:p14="http://schemas.microsoft.com/office/powerpoint/2010/main" val="2272599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C31AE14C-5944-8490-2007-544788C7F2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68" r="1480" b="4984"/>
          <a:stretch/>
        </p:blipFill>
        <p:spPr>
          <a:xfrm>
            <a:off x="568171" y="743521"/>
            <a:ext cx="11354539" cy="537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453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359</Words>
  <Application>Microsoft Office PowerPoint</Application>
  <PresentationFormat>Widescreen</PresentationFormat>
  <Paragraphs>33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Moj trening</vt:lpstr>
      <vt:lpstr>PowerPoint Presentation</vt:lpstr>
      <vt:lpstr>Neodrađeni treninzi</vt:lpstr>
      <vt:lpstr>Odrađeni treninzi</vt:lpstr>
      <vt:lpstr>Natjecanja</vt:lpstr>
      <vt:lpstr>Natjecanja</vt:lpstr>
      <vt:lpstr>Kalendar</vt:lpstr>
      <vt:lpstr>Obavijesti</vt:lpstr>
      <vt:lpstr>PowerPoint Presentation</vt:lpstr>
      <vt:lpstr>Popis svih sportaša</vt:lpstr>
      <vt:lpstr>Profil sportaša</vt:lpstr>
      <vt:lpstr>Dodavanje treninga</vt:lpstr>
      <vt:lpstr>Dodavanje natjecanja</vt:lpstr>
      <vt:lpstr>Obavijesti</vt:lpstr>
      <vt:lpstr>Registracija trenera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 trening</dc:title>
  <dc:creator>Nina Dobša</dc:creator>
  <cp:lastModifiedBy>Nina Dobša</cp:lastModifiedBy>
  <cp:revision>4</cp:revision>
  <dcterms:created xsi:type="dcterms:W3CDTF">2023-07-12T10:41:15Z</dcterms:created>
  <dcterms:modified xsi:type="dcterms:W3CDTF">2023-07-13T09:47:12Z</dcterms:modified>
</cp:coreProperties>
</file>

<file path=docProps/thumbnail.jpeg>
</file>